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96" r:id="rId2"/>
    <p:sldId id="2598" r:id="rId3"/>
    <p:sldId id="2599" r:id="rId4"/>
    <p:sldId id="2600" r:id="rId5"/>
    <p:sldId id="2601" r:id="rId6"/>
    <p:sldId id="2606" r:id="rId7"/>
    <p:sldId id="2608" r:id="rId8"/>
    <p:sldId id="2607" r:id="rId9"/>
    <p:sldId id="2610" r:id="rId1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만든 이" initials="오전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280" autoAdjust="0"/>
  </p:normalViewPr>
  <p:slideViewPr>
    <p:cSldViewPr snapToGrid="0" snapToObjects="1" showGuides="1">
      <p:cViewPr varScale="1">
        <p:scale>
          <a:sx n="114" d="100"/>
          <a:sy n="114" d="100"/>
        </p:scale>
        <p:origin x="414" y="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D0147C9-05EB-4E90-838F-56FD407AB551}" type="datetime1">
              <a:rPr lang="ko-KR" altLang="en-US" smtClean="0">
                <a:latin typeface="+mj-ea"/>
                <a:ea typeface="+mj-ea"/>
              </a:rPr>
              <a:t>2023-10-30</a:t>
            </a:fld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B1AC272-DF1F-4A16-BDA9-0011E8B6092A}" type="datetime1">
              <a:rPr lang="ko-KR" altLang="en-US" smtClean="0"/>
              <a:pPr/>
              <a:t>2023-10-30</a:t>
            </a:fld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3CFA0038-7055-434C-B6C4-B8C69565C600}" type="slidenum">
              <a:rPr lang="en-US" altLang="ko-KR" smtClean="0"/>
              <a:pPr/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altLang="ko-KR" smtClean="0"/>
              <a:pPr/>
              <a:t>1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39471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가 있는 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이미지가 있는 슬라이드 구분선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" name="직사각형 1" title="장식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6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슬라이드 구분선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" name="직사각형 1" title="장식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2" name="텍스트 개체 틀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13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rtl="0"/>
            <a:r>
              <a:rPr lang="ko-KR" altLang="en-US" noProof="0"/>
              <a:t>안건</a:t>
            </a:r>
          </a:p>
        </p:txBody>
      </p:sp>
      <p:sp>
        <p:nvSpPr>
          <p:cNvPr id="29" name="그림 개체 틀 28" title="장식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2" name="텍스트 개체 틀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3" name="텍스트 개체 틀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4" name="텍스트 개체 틀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5" name="텍스트 개체 틀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6" name="텍스트 개체 틀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42" name="도형 62" title="장식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402627" y="4288695"/>
            <a:ext cx="0" cy="115200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그림 개체 틀 28" title="장식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2" name="텍스트 개체 틀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3" name="텍스트 개체 틀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4" name="텍스트 개체 틀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5" name="텍스트 개체 틀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6" name="텍스트 개체 틀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" name="직사각형 2" title="장식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도형 62" title="장식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rtl="0"/>
            <a:r>
              <a:rPr lang="ko-KR" altLang="en-US" noProof="0"/>
              <a:t>안건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그림 개체 틀 28" title="장식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64877" y="0"/>
            <a:ext cx="5927124" cy="6858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2" name="텍스트 개체 틀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3" name="텍스트 개체 틀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4" name="텍스트 개체 틀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5" name="텍스트 개체 틀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6" name="텍스트 개체 틀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" name="직사각형 2" title="장식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도형 62" title="장식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rtl="0"/>
            <a:r>
              <a:rPr lang="ko-KR" altLang="en-US" noProof="0"/>
              <a:t>안건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그림 개체 틀 28" title="장식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0"/>
            <a:ext cx="4910666" cy="6858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" name="직사각형 2" title="장식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텍스트 개체 틀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3" name="텍스트 개체 틀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4" name="텍스트 개체 틀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5" name="텍스트 개체 틀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6" name="텍스트 개체 틀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클릭하여 마스터 편집 </a:t>
            </a:r>
            <a:br>
              <a:rPr lang="ko-KR" altLang="en-US" noProof="0"/>
            </a:br>
            <a:r>
              <a:rPr lang="ko-KR" altLang="en-US" noProof="0"/>
              <a:t>텍스트 스타일</a:t>
            </a:r>
          </a:p>
        </p:txBody>
      </p:sp>
      <p:sp>
        <p:nvSpPr>
          <p:cNvPr id="37" name="텍스트 개체 틀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US" altLang="ko-KR" noProof="0"/>
              <a:t>1</a:t>
            </a:r>
          </a:p>
        </p:txBody>
      </p:sp>
      <p:sp>
        <p:nvSpPr>
          <p:cNvPr id="38" name="텍스트 개체 틀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US" altLang="ko-KR" noProof="0"/>
              <a:t>2</a:t>
            </a:r>
          </a:p>
        </p:txBody>
      </p:sp>
      <p:sp>
        <p:nvSpPr>
          <p:cNvPr id="39" name="텍스트 개체 틀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US" altLang="ko-KR" noProof="0"/>
              <a:t>3</a:t>
            </a:r>
          </a:p>
        </p:txBody>
      </p:sp>
      <p:sp>
        <p:nvSpPr>
          <p:cNvPr id="40" name="텍스트 개체 틀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US" altLang="ko-KR" noProof="0"/>
              <a:t>4</a:t>
            </a:r>
          </a:p>
        </p:txBody>
      </p:sp>
      <p:sp>
        <p:nvSpPr>
          <p:cNvPr id="41" name="텍스트 개체 틀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US" altLang="ko-KR" noProof="0"/>
              <a:t>5</a:t>
            </a: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rtl="0"/>
            <a:r>
              <a:rPr lang="ko-KR" altLang="en-US" noProof="0"/>
              <a:t>안건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1"/>
            <a:ext cx="6096000" cy="6858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도형 62" title="장식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그림 개체 틀 5" title="장식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2808079"/>
            <a:ext cx="6096000" cy="404992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buNone/>
            </a:pPr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1" name="도형 62" title="장식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6096000" cy="3429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buNone/>
            </a:pPr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1" name="직사각형 10" title="장식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2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이미지가 있는 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감사합니다</a:t>
            </a:r>
            <a:r>
              <a:rPr lang="en-US" altLang="ko-KR" noProof="0"/>
              <a:t>.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altLang="ko-KR" noProof="0"/>
              <a:t>WWW.WEBSITENAME.COM</a:t>
            </a:r>
          </a:p>
        </p:txBody>
      </p:sp>
      <p:sp>
        <p:nvSpPr>
          <p:cNvPr id="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 title="장식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 title="장식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228600" lvl="0" indent="-22860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텍스트 개체 틀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 title="장식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340889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1" name="제목 1" title="장식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228600" lvl="0" indent="-22860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텍스트 개체 틀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 title="장식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 title="장식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228600" lvl="0" indent="-22860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텍스트 개체 틀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 title="장식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 title="장식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228600" lvl="0" indent="-22860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텍스트 개체 틀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1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05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1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텍스트 개체 틀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도형 62" title="장식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7" name="텍스트 개체 틀 6" title="장식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 </a:t>
            </a:r>
            <a:br>
              <a:rPr lang="ko-KR" altLang="en-US" noProof="0"/>
            </a:br>
            <a:r>
              <a:rPr lang="ko-KR" altLang="en-US" noProof="0"/>
              <a:t>제목 추가</a:t>
            </a:r>
          </a:p>
        </p:txBody>
      </p:sp>
      <p:sp>
        <p:nvSpPr>
          <p:cNvPr id="9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 title="장식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 title="장식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ko-KR" altLang="en-US" sz="1400" b="0" i="0" noProof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 </a:t>
            </a:r>
            <a:br>
              <a:rPr lang="ko-KR" altLang="en-US" noProof="0"/>
            </a:br>
            <a:r>
              <a:rPr lang="ko-KR" altLang="en-US" noProof="0"/>
              <a:t>제목 추가</a:t>
            </a:r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ko-KR" altLang="en-US" noProof="0"/>
              <a:t>클릭하여 편집 </a:t>
            </a:r>
            <a:br>
              <a:rPr lang="ko-KR" altLang="en-US" noProof="0"/>
            </a:br>
            <a:r>
              <a:rPr lang="ko-KR" altLang="en-US" noProof="0"/>
              <a:t>마스터 제목 스타일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이미지가 있는 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 title="장식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11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5" name="텍스트 개체 틀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" name="텍스트 개체 틀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사용자 지정 레이아웃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" name="제목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사용자 지정 레이아웃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사용자 지정 레이아웃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" name="제목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사용자 지정 레이아웃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5" name="직사각형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제목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5" name="직사각형 4" title="장식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제목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5" name="직사각형 4" title="장식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제목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감사합니다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감사합니다</a:t>
            </a:r>
            <a:r>
              <a:rPr lang="en-US" altLang="ko-KR" noProof="0"/>
              <a:t>.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altLang="ko-KR" noProof="0"/>
              <a:t>WWW.WEBSITENAME.COM</a:t>
            </a:r>
          </a:p>
        </p:txBody>
      </p:sp>
      <p:sp>
        <p:nvSpPr>
          <p:cNvPr id="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 title="장식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장식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이미지 개체 틀" title="장식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altLang="ko-KR" noProof="0"/>
              <a:t>1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구역 머리글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장식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이미지 개체 틀" title="장식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altLang="ko-KR" noProof="0"/>
              <a:t>2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구역 머리글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장식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이미지 개체 틀" title="장식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altLang="ko-KR" noProof="0"/>
              <a:t>3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구역 머리글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 title="장식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구역 머리글</a:t>
            </a:r>
          </a:p>
        </p:txBody>
      </p:sp>
      <p:sp>
        <p:nvSpPr>
          <p:cNvPr id="18" name="텍스트 개체 틀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altLang="ko-KR" noProof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 title="장식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구역 머리글</a:t>
            </a:r>
          </a:p>
        </p:txBody>
      </p:sp>
      <p:sp>
        <p:nvSpPr>
          <p:cNvPr id="18" name="텍스트 개체 틀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altLang="ko-KR" noProof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 title="장식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구역 머리글</a:t>
            </a:r>
          </a:p>
        </p:txBody>
      </p:sp>
      <p:sp>
        <p:nvSpPr>
          <p:cNvPr id="18" name="텍스트 개체 틀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altLang="ko-KR" noProof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 title="장식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ko-KR" altLang="en-US" sz="1400" b="0" i="0" spc="0" noProof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6" name="텍스트 개체 틀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8" name="텍스트 개체 틀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9" name="텍스트 개체 틀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5" name="그림 개체 틀 5" title="장식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1" name="그림 개체 틀 5" title="장식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2" name="그림 개체 틀 5" title="장식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3" name="그림 개체 틀 5" title="장식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슬라이드 제목을 여기에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5" name="텍스트 개체 틀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26" name="텍스트 개체 틀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7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6" name="텍스트 개체 틀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8" name="텍스트 개체 틀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9" name="텍스트 개체 틀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슬라이드 제목을 여기에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0" name="텍스트 개체 틀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24" name="텍스트 개체 틀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8" name="그림 개체 틀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9" name="그림 개체 틀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0" name="그림 개체 틀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 title="장식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ko-KR" altLang="en-US" sz="1400" b="0" i="0" spc="0" noProof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슬라이드 제목을 여기에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그림 개체 틀 5" title="장식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1" name="그림 개체 틀 5" title="장식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3" name="그림 개체 틀 5" title="장식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4" name="그림 개체 틀 5" title="장식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6" name="텍스트 개체 틀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8" name="텍스트 개체 틀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9" name="텍스트 개체 틀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0" name="텍스트 개체 틀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이미지가 있는 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 title="장식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6" name="텍스트 개체 틀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8" name="텍스트 개체 틀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9" name="텍스트 개체 틀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슬라이드 제목을 여기에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5" name="텍스트 개체 틀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7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그림 개체 틀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5" name="그림 개체 틀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6" name="그림 개체 틀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7" name="그림 개체 틀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 title="장식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ko-KR" altLang="en-US" sz="1400" b="0" i="0" spc="0" noProof="0">
              <a:solidFill>
                <a:schemeClr val="tx2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슬라이드 제목을 여기에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7" name="텍스트 개체 틀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6" name="그림 개체 틀 5" title="장식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1" name="그림 개체 틀 5" title="장식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3" name="그림 개체 틀 5" title="장식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4" name="그림 개체 틀 5" title="장식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6" name="텍스트 개체 틀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8" name="텍스트 개체 틀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9" name="텍스트 개체 틀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 title="장식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그림 개체 틀 4" title="장식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7" name="그림 개체 틀 4" title="장식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8" name="그림 개체 틀 4" title="장식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이름을 추가하세요</a:t>
            </a:r>
            <a:r>
              <a:rPr lang="en-US" altLang="ko-KR" noProof="0"/>
              <a:t>.</a:t>
            </a:r>
          </a:p>
        </p:txBody>
      </p:sp>
      <p:sp>
        <p:nvSpPr>
          <p:cNvPr id="11" name="텍스트 개체 틀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2" name="텍스트 개체 틀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이름을 추가하세요</a:t>
            </a:r>
            <a:r>
              <a:rPr lang="en-US" altLang="ko-KR" noProof="0"/>
              <a:t>.</a:t>
            </a:r>
          </a:p>
        </p:txBody>
      </p:sp>
      <p:sp>
        <p:nvSpPr>
          <p:cNvPr id="17" name="텍스트 개체 틀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8" name="텍스트 개체 틀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이름을 추가하세요</a:t>
            </a:r>
            <a:r>
              <a:rPr lang="en-US" altLang="ko-KR" noProof="0"/>
              <a:t>.</a:t>
            </a:r>
          </a:p>
        </p:txBody>
      </p:sp>
      <p:sp>
        <p:nvSpPr>
          <p:cNvPr id="19" name="텍스트 개체 틀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0" name="텍스트 개체 틀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이름을 추가하세요</a:t>
            </a:r>
            <a:r>
              <a:rPr lang="en-US" altLang="ko-KR" noProof="0"/>
              <a:t>.</a:t>
            </a:r>
          </a:p>
        </p:txBody>
      </p:sp>
      <p:sp>
        <p:nvSpPr>
          <p:cNvPr id="21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 title="장식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 title="장식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직사각형 27" title="장식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0" name="그림 개체 틀 4" title="장식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2" name="그림 개체 틀 4" title="장식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3" name="그림 개체 틀 4" title="장식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6" name="직사각형 25" title="장식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텍스트 개체 틀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이름을 추가하세요</a:t>
            </a:r>
            <a:r>
              <a:rPr lang="en-US" altLang="ko-KR" noProof="0"/>
              <a:t>.</a:t>
            </a:r>
          </a:p>
        </p:txBody>
      </p:sp>
      <p:sp>
        <p:nvSpPr>
          <p:cNvPr id="11" name="텍스트 개체 틀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2" name="텍스트 개체 틀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이름을 추가하세요</a:t>
            </a:r>
            <a:r>
              <a:rPr lang="en-US" altLang="ko-KR" noProof="0"/>
              <a:t>.</a:t>
            </a:r>
          </a:p>
        </p:txBody>
      </p:sp>
      <p:sp>
        <p:nvSpPr>
          <p:cNvPr id="13" name="텍스트 개체 틀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4" name="텍스트 개체 틀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이름을 추가하세요</a:t>
            </a:r>
            <a:r>
              <a:rPr lang="en-US" altLang="ko-KR" noProof="0"/>
              <a:t>.</a:t>
            </a:r>
          </a:p>
        </p:txBody>
      </p:sp>
      <p:sp>
        <p:nvSpPr>
          <p:cNvPr id="15" name="텍스트 개체 틀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6" name="텍스트 개체 틀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이름을 추가하세요</a:t>
            </a:r>
            <a:r>
              <a:rPr lang="en-US" altLang="ko-KR" noProof="0"/>
              <a:t>.</a:t>
            </a:r>
          </a:p>
        </p:txBody>
      </p:sp>
      <p:sp>
        <p:nvSpPr>
          <p:cNvPr id="31" name="그림 개체 틀 4" title="장식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공백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추가하려면 클릭하세요</a:t>
            </a:r>
            <a:r>
              <a:rPr lang="en-US" altLang="ko-KR" noProof="0"/>
              <a:t>. </a:t>
            </a:r>
            <a:br>
              <a:rPr lang="ko-KR" altLang="en-US" noProof="0"/>
            </a:br>
            <a:r>
              <a:rPr lang="ko-KR" altLang="en-US" noProof="0"/>
              <a:t>여기에 슬라이드 제목을 입력하세요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4" name="텍스트 개체 틀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3" name="차트 개체 틀 2" title="장식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차트를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공백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추가하려면 클릭하세요</a:t>
            </a:r>
            <a:r>
              <a:rPr lang="en-US" altLang="ko-KR" noProof="0"/>
              <a:t>. </a:t>
            </a:r>
            <a:br>
              <a:rPr lang="ko-KR" altLang="en-US" noProof="0"/>
            </a:br>
            <a:r>
              <a:rPr lang="ko-KR" altLang="en-US" noProof="0"/>
              <a:t>여기에 슬라이드 제목을 입력하세요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4" name="텍스트 개체 틀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3" name="차트 개체 틀 2" title="장식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차트를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7" name="도형 62" title="장식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공백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추가하려면 클릭하세요</a:t>
            </a:r>
            <a:r>
              <a:rPr lang="en-US" altLang="ko-KR" noProof="0"/>
              <a:t>. </a:t>
            </a:r>
            <a:br>
              <a:rPr lang="ko-KR" altLang="en-US" noProof="0"/>
            </a:br>
            <a:r>
              <a:rPr lang="ko-KR" altLang="en-US" noProof="0"/>
              <a:t>여기에 슬라이드 제목을 입력하세요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4" name="텍스트 개체 틀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3" name="차트 개체 틀 2" title="장식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차트를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공백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추가하려면 클릭하세요</a:t>
            </a:r>
            <a:r>
              <a:rPr lang="en-US" altLang="ko-KR" noProof="0"/>
              <a:t>. </a:t>
            </a:r>
            <a:br>
              <a:rPr lang="ko-KR" altLang="en-US" noProof="0"/>
            </a:br>
            <a:r>
              <a:rPr lang="ko-KR" altLang="en-US" noProof="0"/>
              <a:t>여기에 슬라이드 제목을 입력하세요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4" name="텍스트 개체 틀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3" name="차트 개체 틀 2" title="장식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차트를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공백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ko-KR" altLang="en-US" noProof="0"/>
              <a:t>추가하려면 클릭하세요</a:t>
            </a:r>
            <a:r>
              <a:rPr lang="en-US" altLang="ko-KR" noProof="0"/>
              <a:t>. </a:t>
            </a:r>
            <a:br>
              <a:rPr lang="ko-KR" altLang="en-US" noProof="0"/>
            </a:br>
            <a:r>
              <a:rPr lang="ko-KR" altLang="en-US" noProof="0"/>
              <a:t>여기에 슬라이드 제목을 입력하세요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차트 개체 틀 2" title="장식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ko-KR" altLang="en-US" noProof="0"/>
              <a:t>차트를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공백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ko-KR" altLang="en-US" noProof="0"/>
              <a:t>추가하려면 클릭하세요</a:t>
            </a:r>
            <a:r>
              <a:rPr lang="en-US" altLang="ko-KR" noProof="0"/>
              <a:t>. </a:t>
            </a:r>
            <a:br>
              <a:rPr lang="ko-KR" altLang="en-US" noProof="0"/>
            </a:br>
            <a:r>
              <a:rPr lang="ko-KR" altLang="en-US" noProof="0"/>
              <a:t>여기에 슬라이드 제목을 입력하세요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차트 개체 틀 2" title="장식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ko-KR" altLang="en-US" noProof="0"/>
              <a:t>차트를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그림 개체 틀 3" title="장식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이미지가 있는 제목 슬라이드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 title="장식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1" name="텍스트 개체 틀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4" name="표 개체 틀 3" title="장식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표를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공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그림 개체 틀 6" title="장식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algn="ctr" rtl="0">
              <a:buNone/>
            </a:pPr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그림 개체 틀 6" title="장식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algn="ctr" rtl="0">
              <a:buNone/>
            </a:pPr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7" name="그림 개체 틀 6" title="장식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algn="ctr" rtl="0">
              <a:buNone/>
            </a:pPr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추가하려면 클릭하세요</a:t>
            </a:r>
            <a:r>
              <a:rPr lang="en-US" altLang="ko-KR" noProof="0"/>
              <a:t>. </a:t>
            </a:r>
            <a:br>
              <a:rPr lang="ko-KR" altLang="en-US" noProof="0"/>
            </a:br>
            <a:r>
              <a:rPr lang="ko-KR" altLang="en-US" noProof="0"/>
              <a:t>여기에 슬라이드 제목을 입력하세요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0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공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6" title="장식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algn="ctr" rtl="0">
              <a:buNone/>
            </a:pPr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그림 개체 틀 6" title="장식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algn="ctr" rtl="0">
              <a:buNone/>
            </a:pPr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추가하려면 클릭하세요</a:t>
            </a:r>
            <a:r>
              <a:rPr lang="en-US" altLang="ko-KR" noProof="0"/>
              <a:t>. </a:t>
            </a:r>
            <a:br>
              <a:rPr lang="ko-KR" altLang="en-US" noProof="0"/>
            </a:br>
            <a:r>
              <a:rPr lang="ko-KR" altLang="en-US" noProof="0"/>
              <a:t>여기에 슬라이드 제목을 입력하세요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0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공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4" title="장식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그림 개체 틀 4" title="장식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5" name="그림 개체 틀 4" title="장식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그림 개체 틀 4" title="장식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7" name="그림 개체 틀 4" title="장식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8" name="그림 개체 틀 4" title="장식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2" name="직사각형 1" title="장식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 title="장식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 title="장식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 title="장식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이미지가 있는 제목 슬라이드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5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 title="장식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가 있는 슬라이드 구분선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12" title="장식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6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이미지가 있는 슬라이드 구분선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4" title="장식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제목을 추가하려면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12" title="장식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 rtl="0"/>
            <a:r>
              <a:rPr lang="ko-KR" altLang="en-US" noProof="0"/>
              <a:t>여기에 부제를 입력하세요</a:t>
            </a:r>
            <a:r>
              <a:rPr lang="en-US" altLang="ko-KR" noProof="0"/>
              <a:t>.</a:t>
            </a:r>
          </a:p>
        </p:txBody>
      </p:sp>
      <p:sp>
        <p:nvSpPr>
          <p:cNvPr id="6" name="도형 62" title="장식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ko-KR" altLang="en-US" sz="15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Arial" panose="020B0604020202020204" pitchFamily="34" charset="0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Arial" panose="020B0604020202020204" pitchFamily="34" charset="0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Arial" panose="020B0604020202020204" pitchFamily="34" charset="0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Arial" panose="020B0604020202020204" pitchFamily="34" charset="0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맑은 고딕" panose="020B0503020000020004" pitchFamily="50" charset="-127"/>
          <a:ea typeface="맑은 고딕" panose="020B0503020000020004" pitchFamily="50" charset="-127"/>
          <a:cs typeface="Arial" panose="020B0604020202020204" pitchFamily="34" charset="0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휴대폰을 사용하는 사람&#10;&#10;보통 신뢰도로 자동으로 생성되는 설명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rtlCol="0" anchor="t">
            <a:normAutofit/>
          </a:bodyPr>
          <a:lstStyle/>
          <a:p>
            <a:pPr rtl="0"/>
            <a:r>
              <a:rPr lang="en-US" altLang="ko-KR" dirty="0"/>
              <a:t>. Deep learning project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ko-KR" altLang="en-US" dirty="0"/>
              <a:t>수화 이미지 처리</a:t>
            </a:r>
            <a:r>
              <a:rPr lang="en-US" altLang="ko-KR" dirty="0"/>
              <a:t>.</a:t>
            </a:r>
          </a:p>
          <a:p>
            <a:pPr rt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 descr="다른, 묶음, 닫기, 군중이(가) 표시된 사진&#10;&#10;자동 생성된 설명">
            <a:extLst>
              <a:ext uri="{FF2B5EF4-FFF2-40B4-BE49-F238E27FC236}">
                <a16:creationId xmlns:a16="http://schemas.microsoft.com/office/drawing/2014/main" id="{E4C73C4F-D3E1-9048-971D-33DBF90143B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613"/>
          <a:stretch/>
        </p:blipFill>
        <p:spPr bwMode="auto">
          <a:xfrm>
            <a:off x="5295899" y="4288"/>
            <a:ext cx="6896100" cy="685371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2">
            <a:extLst>
              <a:ext uri="{FF2B5EF4-FFF2-40B4-BE49-F238E27FC236}">
                <a16:creationId xmlns:a16="http://schemas.microsoft.com/office/drawing/2014/main" id="{1C5655C5-946C-92B4-FB58-C2FB18F5E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40520"/>
            <a:ext cx="4120444" cy="1818655"/>
          </a:xfrm>
        </p:spPr>
        <p:txBody>
          <a:bodyPr/>
          <a:lstStyle/>
          <a:p>
            <a:r>
              <a:rPr lang="ko-KR" altLang="en-US" dirty="0"/>
              <a:t>수화</a:t>
            </a:r>
            <a:endParaRPr lang="en-US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8E2BBCE-7D2F-9CA6-BCD7-334ED75775D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98690" y="4031658"/>
            <a:ext cx="4120443" cy="33854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0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개체 틀 4" descr="다른, 묶음, 닫기, 군중이(가) 표시된 사진&#10;&#10;자동 생성된 설명">
            <a:extLst>
              <a:ext uri="{FF2B5EF4-FFF2-40B4-BE49-F238E27FC236}">
                <a16:creationId xmlns:a16="http://schemas.microsoft.com/office/drawing/2014/main" id="{E1B89C0B-650A-1370-E0F2-CDE968E8911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2" r="8481"/>
          <a:stretch/>
        </p:blipFill>
        <p:spPr bwMode="auto">
          <a:xfrm>
            <a:off x="6264877" y="10"/>
            <a:ext cx="5927124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2425973-1445-DF47-31AC-2DF0A7B392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1529" y="2348736"/>
            <a:ext cx="4294206" cy="755650"/>
          </a:xfrm>
        </p:spPr>
        <p:txBody>
          <a:bodyPr/>
          <a:lstStyle/>
          <a:p>
            <a:r>
              <a:rPr lang="en-US" dirty="0"/>
              <a:t>1.</a:t>
            </a:r>
            <a:r>
              <a:rPr lang="ko-KR" altLang="en-US" dirty="0"/>
              <a:t>미국 수화 </a:t>
            </a:r>
            <a:r>
              <a:rPr lang="en-US" altLang="ko-KR" dirty="0"/>
              <a:t>ASL </a:t>
            </a:r>
            <a:r>
              <a:rPr lang="ko-KR" altLang="en-US" dirty="0"/>
              <a:t>기반의 데이터셋</a:t>
            </a:r>
            <a:endParaRPr lang="en-US" dirty="0"/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68C0410F-90D3-C6E8-7584-6DCA378FCC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1529" y="3075850"/>
            <a:ext cx="4294206" cy="755650"/>
          </a:xfrm>
        </p:spPr>
        <p:txBody>
          <a:bodyPr>
            <a:noAutofit/>
          </a:bodyPr>
          <a:lstStyle/>
          <a:p>
            <a:pPr marL="127000" indent="-1270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2.1~0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숫자 및 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16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 기본 회화 언어</a:t>
            </a:r>
            <a:r>
              <a:rPr lang="en-US" altLang="ko-KR" kern="100" dirty="0">
                <a:cs typeface="Times New Roman" panose="02020603050405020304" pitchFamily="18" charset="0"/>
              </a:rPr>
              <a:t>,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NULL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27</a:t>
            </a:r>
            <a:r>
              <a:rPr lang="ko-KR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가지의 </a:t>
            </a:r>
            <a:r>
              <a:rPr lang="ko-KR" altLang="ko-KR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데이터로</a:t>
            </a:r>
            <a:r>
              <a:rPr lang="ko-KR" altLang="ko-KR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구성</a:t>
            </a:r>
            <a:endParaRPr lang="en-US" dirty="0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1A86D027-8986-7E4D-6E70-B16E3FB4F5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1529" y="4645828"/>
            <a:ext cx="4294206" cy="755650"/>
          </a:xfrm>
        </p:spPr>
        <p:txBody>
          <a:bodyPr/>
          <a:lstStyle/>
          <a:p>
            <a:r>
              <a:rPr lang="en-US" dirty="0"/>
              <a:t>128x128</a:t>
            </a:r>
            <a:r>
              <a:rPr lang="ko-KR" altLang="en-US" dirty="0"/>
              <a:t>크기의 데이터셋</a:t>
            </a:r>
            <a:endParaRPr lang="en-US" dirty="0"/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369605E7-361A-D745-B2BF-0DB768FF07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1529" y="3860839"/>
            <a:ext cx="4294206" cy="755650"/>
          </a:xfrm>
        </p:spPr>
        <p:txBody>
          <a:bodyPr/>
          <a:lstStyle/>
          <a:p>
            <a:r>
              <a:rPr lang="en-US" altLang="ko-KR" b="0" i="0" dirty="0">
                <a:solidFill>
                  <a:schemeClr val="tx1"/>
                </a:solidFill>
                <a:effectLst/>
              </a:rPr>
              <a:t>3.22801</a:t>
            </a:r>
            <a:r>
              <a:rPr lang="ko-KR" altLang="en-US" b="0" i="0" dirty="0">
                <a:solidFill>
                  <a:schemeClr val="tx1"/>
                </a:solidFill>
                <a:effectLst/>
              </a:rPr>
              <a:t>개의 데이터셋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Text Placeholder 6">
            <a:extLst>
              <a:ext uri="{FF2B5EF4-FFF2-40B4-BE49-F238E27FC236}">
                <a16:creationId xmlns:a16="http://schemas.microsoft.com/office/drawing/2014/main" id="{731B7755-DC60-69D2-A01F-B1DCA130CD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1529" y="5430816"/>
            <a:ext cx="4294206" cy="755650"/>
          </a:xfrm>
        </p:spPr>
        <p:txBody>
          <a:bodyPr/>
          <a:lstStyle/>
          <a:p>
            <a:endParaRPr lang="en-US"/>
          </a:p>
        </p:txBody>
      </p:sp>
      <p:sp>
        <p:nvSpPr>
          <p:cNvPr id="37" name="Title 7">
            <a:extLst>
              <a:ext uri="{FF2B5EF4-FFF2-40B4-BE49-F238E27FC236}">
                <a16:creationId xmlns:a16="http://schemas.microsoft.com/office/drawing/2014/main" id="{79C79DF3-0E8D-8AF2-AF7E-491137A1F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099" y="192385"/>
            <a:ext cx="3445055" cy="1025525"/>
          </a:xfrm>
        </p:spPr>
        <p:txBody>
          <a:bodyPr/>
          <a:lstStyle/>
          <a:p>
            <a:r>
              <a:rPr lang="ko-KR" altLang="en-US"/>
              <a:t>데이터 설명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940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349E522B-4CDD-C337-92EE-18ADFBD1AC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제목 8">
            <a:extLst>
              <a:ext uri="{FF2B5EF4-FFF2-40B4-BE49-F238E27FC236}">
                <a16:creationId xmlns:a16="http://schemas.microsoft.com/office/drawing/2014/main" id="{2C169796-9BB3-DDB7-6478-0E128002B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400" dirty="0"/>
              <a:t>출처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3D164726-8895-532C-9DA0-7629B3519A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/>
          </a:bodyPr>
          <a:lstStyle/>
          <a:p>
            <a:r>
              <a:rPr lang="en-US" altLang="ko-KR" sz="16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https://www.kaggle.com/datasets/ardamavi/27-class-sign-language-dataset</a:t>
            </a:r>
            <a:endParaRPr lang="ko-KR" altLang="en-US" dirty="0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28E44EFF-E9BA-15EA-FA44-C3F94AB38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4680"/>
            <a:ext cx="12167642" cy="316812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D051727-DF09-AC04-69AC-25C322ADFECA}"/>
              </a:ext>
            </a:extLst>
          </p:cNvPr>
          <p:cNvSpPr/>
          <p:nvPr/>
        </p:nvSpPr>
        <p:spPr>
          <a:xfrm>
            <a:off x="36537" y="0"/>
            <a:ext cx="12167642" cy="14503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: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2181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0B5C53BD-A0BE-E43B-3C83-D4803A89C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2254" y="4288"/>
            <a:ext cx="4643389" cy="6853712"/>
          </a:xfrm>
          <a:prstGeom prst="rect">
            <a:avLst/>
          </a:prstGeom>
          <a:noFill/>
        </p:spPr>
      </p:pic>
      <p:sp>
        <p:nvSpPr>
          <p:cNvPr id="20" name="Title 2">
            <a:extLst>
              <a:ext uri="{FF2B5EF4-FFF2-40B4-BE49-F238E27FC236}">
                <a16:creationId xmlns:a16="http://schemas.microsoft.com/office/drawing/2014/main" id="{761BD1FB-4481-8433-7218-E59B9D0CA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40520"/>
            <a:ext cx="4120444" cy="1818655"/>
          </a:xfrm>
        </p:spPr>
        <p:txBody>
          <a:bodyPr/>
          <a:lstStyle/>
          <a:p>
            <a:r>
              <a:rPr lang="ko-KR" altLang="en-US" dirty="0"/>
              <a:t>수화 종류</a:t>
            </a:r>
            <a:endParaRPr lang="en-US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3BB6B508-E5A7-A8CC-9D79-C7C595C359E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98690" y="4031658"/>
            <a:ext cx="4120443" cy="338549"/>
          </a:xfrm>
        </p:spPr>
        <p:txBody>
          <a:bodyPr/>
          <a:lstStyle/>
          <a:p>
            <a:r>
              <a:rPr lang="en-US" dirty="0"/>
              <a:t>27</a:t>
            </a:r>
            <a:r>
              <a:rPr lang="ko-KR" altLang="en-US" dirty="0"/>
              <a:t>가지의 데이터 종류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840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8CD67692-100A-6DED-21FD-57CA0181B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40520"/>
            <a:ext cx="4120444" cy="1818655"/>
          </a:xfrm>
        </p:spPr>
        <p:txBody>
          <a:bodyPr/>
          <a:lstStyle/>
          <a:p>
            <a:r>
              <a:rPr lang="ko-KR" altLang="en-US" sz="4000" dirty="0"/>
              <a:t>새로운 데이터로 확인</a:t>
            </a:r>
            <a:endParaRPr lang="en-US" sz="4000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E55B5D4-F17F-8EA5-1FF4-DE435E1842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98690" y="4031658"/>
            <a:ext cx="4120443" cy="338549"/>
          </a:xfrm>
        </p:spPr>
        <p:txBody>
          <a:bodyPr/>
          <a:lstStyle/>
          <a:p>
            <a:r>
              <a:rPr lang="ko-KR" altLang="en-US" dirty="0"/>
              <a:t>식별이 </a:t>
            </a:r>
            <a:r>
              <a:rPr lang="ko-KR" altLang="en-US" dirty="0" err="1"/>
              <a:t>되는것을</a:t>
            </a:r>
            <a:r>
              <a:rPr lang="ko-KR" altLang="en-US" dirty="0"/>
              <a:t> 확인가능</a:t>
            </a:r>
            <a:endParaRPr 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BC0F0C7-8419-EA17-B470-B64800544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7269" y="493237"/>
            <a:ext cx="2456120" cy="266877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F04CA30-9271-C0E4-3226-D214220597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61" r="78530" b="84034"/>
          <a:stretch/>
        </p:blipFill>
        <p:spPr>
          <a:xfrm>
            <a:off x="5654779" y="520993"/>
            <a:ext cx="1722490" cy="2400592"/>
          </a:xfrm>
          <a:prstGeom prst="rect">
            <a:avLst/>
          </a:prstGeom>
          <a:noFill/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AA113B8-BB47-171C-8DE4-6A6085D5E3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7267" y="3146244"/>
            <a:ext cx="2456119" cy="269753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37014DC-2660-F142-BB1B-AD95E1D008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48" t="-138" r="30443" b="84172"/>
          <a:stretch/>
        </p:blipFill>
        <p:spPr>
          <a:xfrm>
            <a:off x="5654774" y="3000636"/>
            <a:ext cx="1722490" cy="24005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325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8CD67692-100A-6DED-21FD-57CA0181B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90" y="2040520"/>
            <a:ext cx="4120444" cy="1818655"/>
          </a:xfrm>
        </p:spPr>
        <p:txBody>
          <a:bodyPr/>
          <a:lstStyle/>
          <a:p>
            <a:r>
              <a:rPr lang="ko-KR" altLang="en-US" sz="4000" dirty="0"/>
              <a:t>새로운 데이터로 확인</a:t>
            </a:r>
            <a:endParaRPr lang="en-US" sz="4000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E55B5D4-F17F-8EA5-1FF4-DE435E1842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98690" y="4031658"/>
            <a:ext cx="4120443" cy="338549"/>
          </a:xfrm>
        </p:spPr>
        <p:txBody>
          <a:bodyPr/>
          <a:lstStyle/>
          <a:p>
            <a:r>
              <a:rPr lang="ko-KR" altLang="en-US" dirty="0"/>
              <a:t>인식 실패</a:t>
            </a:r>
            <a:endParaRPr 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37014DC-2660-F142-BB1B-AD95E1D008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89" t="28657" r="30726" b="55569"/>
          <a:stretch/>
        </p:blipFill>
        <p:spPr>
          <a:xfrm>
            <a:off x="7288506" y="4265899"/>
            <a:ext cx="1618006" cy="2371596"/>
          </a:xfrm>
          <a:prstGeom prst="rect">
            <a:avLst/>
          </a:prstGeom>
          <a:noFill/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763BC0E-BB7A-3A45-CDE7-F76AEAB87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868" y="305361"/>
            <a:ext cx="3660899" cy="389557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6D8EF15-5A61-7E73-E22D-09350934E6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220" t="48391" r="4895" b="35835"/>
          <a:stretch/>
        </p:blipFill>
        <p:spPr>
          <a:xfrm>
            <a:off x="9315760" y="4250200"/>
            <a:ext cx="1618007" cy="2371597"/>
          </a:xfrm>
          <a:prstGeom prst="rect">
            <a:avLst/>
          </a:prstGeom>
          <a:noFill/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298531B-2BE5-7E7C-5CFF-55F617A23A8C}"/>
              </a:ext>
            </a:extLst>
          </p:cNvPr>
          <p:cNvSpPr/>
          <p:nvPr/>
        </p:nvSpPr>
        <p:spPr>
          <a:xfrm>
            <a:off x="7281135" y="305360"/>
            <a:ext cx="3652632" cy="389557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90F3BC90-1FD2-1573-204D-39FF2615D9F1}"/>
              </a:ext>
            </a:extLst>
          </p:cNvPr>
          <p:cNvCxnSpPr>
            <a:cxnSpLocks/>
          </p:cNvCxnSpPr>
          <p:nvPr/>
        </p:nvCxnSpPr>
        <p:spPr>
          <a:xfrm flipV="1">
            <a:off x="7331915" y="305361"/>
            <a:ext cx="3576054" cy="3869833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9A730D7-8DAB-D03F-0AB5-0914ECA42673}"/>
              </a:ext>
            </a:extLst>
          </p:cNvPr>
          <p:cNvSpPr/>
          <p:nvPr/>
        </p:nvSpPr>
        <p:spPr>
          <a:xfrm>
            <a:off x="9308389" y="4234504"/>
            <a:ext cx="1625377" cy="2402991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762DD4F-8D4F-E140-3E12-30BB77459310}"/>
              </a:ext>
            </a:extLst>
          </p:cNvPr>
          <p:cNvSpPr/>
          <p:nvPr/>
        </p:nvSpPr>
        <p:spPr>
          <a:xfrm>
            <a:off x="7281135" y="4234504"/>
            <a:ext cx="1625377" cy="240299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659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78E893E-DB8A-B4CE-C128-EE8C7E081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한계점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7CD8DC-E4A9-58C7-D19A-72E7A82C9D9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782FDB-DCA8-2446-C33D-3FB7CD476377}"/>
              </a:ext>
            </a:extLst>
          </p:cNvPr>
          <p:cNvSpPr/>
          <p:nvPr/>
        </p:nvSpPr>
        <p:spPr>
          <a:xfrm>
            <a:off x="5365102" y="0"/>
            <a:ext cx="6826898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7AF59F-7F51-9135-4F12-986AAD069758}"/>
              </a:ext>
            </a:extLst>
          </p:cNvPr>
          <p:cNvSpPr txBox="1"/>
          <p:nvPr/>
        </p:nvSpPr>
        <p:spPr>
          <a:xfrm>
            <a:off x="5641595" y="2344722"/>
            <a:ext cx="59855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정확성이 떨어짐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모든 수화를 해석하지 못하고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ASL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내에서도 모두 처리하는 것이 아님</a:t>
            </a:r>
          </a:p>
        </p:txBody>
      </p:sp>
    </p:spTree>
    <p:extLst>
      <p:ext uri="{BB962C8B-B14F-4D97-AF65-F5344CB8AC3E}">
        <p14:creationId xmlns:p14="http://schemas.microsoft.com/office/powerpoint/2010/main" val="1646946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78E893E-DB8A-B4CE-C128-EE8C7E081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개선방안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7CD8DC-E4A9-58C7-D19A-72E7A82C9D9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782FDB-DCA8-2446-C33D-3FB7CD476377}"/>
              </a:ext>
            </a:extLst>
          </p:cNvPr>
          <p:cNvSpPr/>
          <p:nvPr/>
        </p:nvSpPr>
        <p:spPr>
          <a:xfrm>
            <a:off x="5365102" y="0"/>
            <a:ext cx="6826898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7AF59F-7F51-9135-4F12-986AAD069758}"/>
              </a:ext>
            </a:extLst>
          </p:cNvPr>
          <p:cNvSpPr txBox="1"/>
          <p:nvPr/>
        </p:nvSpPr>
        <p:spPr>
          <a:xfrm>
            <a:off x="5641595" y="2344722"/>
            <a:ext cx="5985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데이터를 </a:t>
            </a:r>
            <a:r>
              <a:rPr lang="ko-KR" altLang="en-US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증대시키고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깊이를 늘린다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다른 수화데이터도 추가한다</a:t>
            </a:r>
          </a:p>
        </p:txBody>
      </p:sp>
    </p:spTree>
    <p:extLst>
      <p:ext uri="{BB962C8B-B14F-4D97-AF65-F5344CB8AC3E}">
        <p14:creationId xmlns:p14="http://schemas.microsoft.com/office/powerpoint/2010/main" val="725236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285225_TF44868783_Win32" id="{69F99728-F9E0-43C8-BD95-4881333345A7}" vid="{77A81F7D-1EE9-4AB1-A5E0-23D6FDA3CC1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클래식한 대담한 정교한 프레젠테이션</Template>
  <TotalTime>700</TotalTime>
  <Words>101</Words>
  <Application>Microsoft Office PowerPoint</Application>
  <PresentationFormat>와이드스크린</PresentationFormat>
  <Paragraphs>26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Calibri Light</vt:lpstr>
      <vt:lpstr>Corbel</vt:lpstr>
      <vt:lpstr>Office 테마</vt:lpstr>
      <vt:lpstr>. Deep learning project</vt:lpstr>
      <vt:lpstr>수화</vt:lpstr>
      <vt:lpstr>데이터 설명</vt:lpstr>
      <vt:lpstr>출처</vt:lpstr>
      <vt:lpstr>수화 종류</vt:lpstr>
      <vt:lpstr>새로운 데이터로 확인</vt:lpstr>
      <vt:lpstr>새로운 데이터로 확인</vt:lpstr>
      <vt:lpstr>한계점</vt:lpstr>
      <vt:lpstr>개선방안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 딥러닝 term project</dc:title>
  <dc:creator>이상준</dc:creator>
  <cp:lastModifiedBy>상준 이</cp:lastModifiedBy>
  <cp:revision>7</cp:revision>
  <dcterms:created xsi:type="dcterms:W3CDTF">2022-06-09T21:30:09Z</dcterms:created>
  <dcterms:modified xsi:type="dcterms:W3CDTF">2023-10-30T07:25:42Z</dcterms:modified>
</cp:coreProperties>
</file>